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000" b="0">
                <a:solidFill>
                  <a:srgbClr val="FFFFFF"/>
                </a:solidFill>
                <a:latin typeface="Georgia"/>
              </a:defRPr>
            </a:pPr>
            <a:r>
              <a:t>CONFIDENTIAL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2286000"/>
            <a:ext cx="109728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  <a:latin typeface="Georgia"/>
              </a:defRPr>
            </a:pPr>
            <a:r>
              <a:t>THE RITZ-CARLTON BAL HARBOUR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3291840"/>
            <a:ext cx="109728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 b="0">
                <a:solidFill>
                  <a:srgbClr val="FFFFFF"/>
                </a:solidFill>
                <a:latin typeface="Georgia"/>
              </a:defRPr>
            </a:pPr>
            <a:r>
              <a:t>POOL CABANA MODIFICATIONS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4389120"/>
            <a:ext cx="109728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>
                <a:solidFill>
                  <a:srgbClr val="FFFFFF"/>
                </a:solidFill>
                <a:latin typeface="Georgia"/>
              </a:defRPr>
            </a:pPr>
            <a:r>
              <a:t>FEBRUARY 19, 2026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515600" y="7315200"/>
            <a:ext cx="3657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1200" b="0">
                <a:solidFill>
                  <a:srgbClr val="FFFFFF"/>
                </a:solidFill>
                <a:latin typeface="Georgia"/>
              </a:defRPr>
            </a:pPr>
            <a:r>
              <a:t>HIGNEY INTERNATIONAL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36576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0">
                <a:solidFill>
                  <a:srgbClr val="FFFFFF"/>
                </a:solidFill>
                <a:latin typeface="Georgia"/>
              </a:defRPr>
            </a:pPr>
            <a:r>
              <a:t>RITZ-CARLTON BAL HARBOUR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5486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1">
                <a:solidFill>
                  <a:srgbClr val="FFFFFF"/>
                </a:solidFill>
                <a:latin typeface="Georgia"/>
              </a:defRPr>
            </a:pPr>
            <a:r>
              <a:t>CABANA MODIFICATION 01</a:t>
            </a:r>
          </a:p>
        </p:txBody>
      </p:sp>
      <p:pic>
        <p:nvPicPr>
          <p:cNvPr id="4" name="Picture 3" descr="cabana_mod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894" y="1188720"/>
            <a:ext cx="1316661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36576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0">
                <a:solidFill>
                  <a:srgbClr val="FFFFFF"/>
                </a:solidFill>
                <a:latin typeface="Georgia"/>
              </a:defRPr>
            </a:pPr>
            <a:r>
              <a:t>RITZ-CARLTON BAL HARBOUR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5486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1">
                <a:solidFill>
                  <a:srgbClr val="FFFFFF"/>
                </a:solidFill>
                <a:latin typeface="Georgia"/>
              </a:defRPr>
            </a:pPr>
            <a:r>
              <a:t>CABANA MODIFICATION 02</a:t>
            </a:r>
          </a:p>
        </p:txBody>
      </p:sp>
      <p:pic>
        <p:nvPicPr>
          <p:cNvPr id="4" name="Picture 3" descr="cabana_mod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00" y="1188720"/>
            <a:ext cx="135744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36576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0">
                <a:solidFill>
                  <a:srgbClr val="FFFFFF"/>
                </a:solidFill>
                <a:latin typeface="Georgia"/>
              </a:defRPr>
            </a:pPr>
            <a:r>
              <a:t>RITZ-CARLTON BAL HARBOUR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5486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1">
                <a:solidFill>
                  <a:srgbClr val="FFFFFF"/>
                </a:solidFill>
                <a:latin typeface="Georgia"/>
              </a:defRPr>
            </a:pPr>
            <a:r>
              <a:t>CABANA MODIFICATION 03</a:t>
            </a:r>
          </a:p>
        </p:txBody>
      </p:sp>
      <p:pic>
        <p:nvPicPr>
          <p:cNvPr id="4" name="Picture 3" descr="cabana_mod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88720"/>
            <a:ext cx="13716000" cy="68290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36576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900" b="0">
                <a:solidFill>
                  <a:srgbClr val="FFFFFF"/>
                </a:solidFill>
                <a:latin typeface="Georgia"/>
              </a:defRPr>
            </a:pPr>
            <a:r>
              <a:t>RITZ-CARLTON BAL HARBOUR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54864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1">
                <a:solidFill>
                  <a:srgbClr val="FFFFFF"/>
                </a:solidFill>
                <a:latin typeface="Georgia"/>
              </a:defRPr>
            </a:pPr>
            <a:r>
              <a:t>CABANA MODIFICATION 04</a:t>
            </a:r>
          </a:p>
        </p:txBody>
      </p:sp>
      <p:pic>
        <p:nvPicPr>
          <p:cNvPr id="4" name="Picture 3" descr="cabana_mod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81" y="1188720"/>
            <a:ext cx="1340863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36576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000" b="0">
                <a:solidFill>
                  <a:srgbClr val="FFFFFF"/>
                </a:solidFill>
                <a:latin typeface="Georgia"/>
              </a:defRPr>
            </a:pPr>
            <a:r>
              <a:t>RITZ-CARLTON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3200400"/>
            <a:ext cx="109728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800" b="1">
                <a:solidFill>
                  <a:srgbClr val="FFFFFF"/>
                </a:solidFill>
                <a:latin typeface="Georgia"/>
              </a:defRPr>
            </a:pPr>
            <a:r>
              <a:t>THANK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6400800"/>
            <a:ext cx="45720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  <a:defRPr sz="1000">
                <a:solidFill>
                  <a:srgbClr val="FFFFFF"/>
                </a:solidFill>
                <a:latin typeface="Georgia"/>
              </a:defRPr>
            </a:pPr>
            <a:r>
              <a:t>HIGNEY INTERNATIONAL</a:t>
            </a:r>
          </a:p>
          <a:p>
            <a:pPr>
              <a:spcAft>
                <a:spcPts val="200"/>
              </a:spcAft>
              <a:defRPr sz="1000">
                <a:solidFill>
                  <a:srgbClr val="FFFFFF"/>
                </a:solidFill>
                <a:latin typeface="Georgia"/>
              </a:defRPr>
            </a:pPr>
            <a:r>
              <a:t>1720 HARRISON ST. SUITE 16A</a:t>
            </a:r>
          </a:p>
          <a:p>
            <a:pPr>
              <a:spcAft>
                <a:spcPts val="200"/>
              </a:spcAft>
              <a:defRPr sz="1000">
                <a:solidFill>
                  <a:srgbClr val="FFFFFF"/>
                </a:solidFill>
                <a:latin typeface="Georgia"/>
              </a:defRPr>
            </a:pPr>
            <a:r>
              <a:t>HOLLYWOOD FL 33020</a:t>
            </a:r>
          </a:p>
          <a:p>
            <a:pPr>
              <a:spcAft>
                <a:spcPts val="200"/>
              </a:spcAft>
              <a:defRPr sz="1000">
                <a:solidFill>
                  <a:srgbClr val="FFFFFF"/>
                </a:solidFill>
                <a:latin typeface="Georgia"/>
              </a:defRPr>
            </a:pPr>
            <a:r>
              <a:t>HIGNEY-INTERNATIONAL.COM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